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Playfair Display" panose="020B0604020202020204" charset="0"/>
      <p:regular r:id="rId23"/>
      <p:bold r:id="rId24"/>
      <p:italic r:id="rId25"/>
      <p:boldItalic r:id="rId26"/>
    </p:embeddedFont>
    <p:embeddedFont>
      <p:font typeface="Oswald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Good evening, we will be showing you how your students use Google Classroom during distance learning.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 esta página, los alumnos oprimen el botón de cada clase para ver información específica. 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 allows you to edit Google assignments from any device that is connected to the internet</a:t>
            </a:r>
            <a:endParaRPr sz="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500">
                <a:solidFill>
                  <a:schemeClr val="dk2"/>
                </a:solidFill>
                <a:highlight>
                  <a:srgbClr val="F8F9FA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Le permite editar las tareas de Google desde cualquier dispositivo que esté conectado a Internet</a:t>
            </a:r>
            <a:endParaRPr sz="1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Buenas tardes, vamos a enseñarles como sus alumnos usan "Aula de Google" (Google Classroom) durante el aprendizaje a distancia</a:t>
            </a:r>
            <a:endParaRPr sz="19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Students use Google classroom to receive important information from their teachers, such as assignments and announcements for class meetings.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Los alumnos utilizan Google Classroom para recibir información importante de sus maestros, como sus tareas asignadas y los anuncios para las reuniones del grupo.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Each student already has their E-mail address and password to sign in to their account.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Cada alumno ya cuenta con su dirección de correo electrónico y su contraseña para ingresar a su cuenta.</a:t>
            </a:r>
            <a:endParaRPr sz="1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Students click on the Google Classroom Icon to access their list of classes.</a:t>
            </a:r>
            <a:endParaRPr sz="2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Los alumnos oprimen el botón de "Google Aula" para acceder a su lista de clases.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 this page, students click on each class to see specific information.</a:t>
            </a:r>
            <a:endParaRPr sz="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________@sausdlearns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________@sausdlearns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255050"/>
            <a:ext cx="8455500" cy="329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 sz="4800"/>
              <a:t>Lathrop Intermediate School</a:t>
            </a:r>
            <a:r>
              <a:rPr lang="en" sz="6000"/>
              <a:t> </a:t>
            </a:r>
            <a:r>
              <a:rPr lang="en" sz="3000"/>
              <a:t>Parents’ Guide to Google Classroom</a:t>
            </a:r>
            <a:endParaRPr sz="30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039800" y="3981825"/>
            <a:ext cx="5543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/>
              <a:t>Adapted by:  Evelyn Trevino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57975" y="149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800"/>
              <a:t>Clases del estudiante</a:t>
            </a:r>
            <a:endParaRPr sz="4800"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79000"/>
            <a:ext cx="8839199" cy="388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250100" y="167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6000"/>
              <a:t>Access From:</a:t>
            </a:r>
            <a:endParaRPr sz="6000"/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475" y="1284100"/>
            <a:ext cx="8392825" cy="37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250100" y="167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6000"/>
              <a:t>Forma de Acceso:</a:t>
            </a:r>
            <a:endParaRPr sz="600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563600" y="1247500"/>
            <a:ext cx="78936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222222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Puede tener acceso desde cualquier equipo, telefono android, iphone, tableta, computadora, chromebook.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600" y="2084375"/>
            <a:ext cx="8392800" cy="29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44250" y="255050"/>
            <a:ext cx="8455500" cy="329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 sz="4800"/>
              <a:t>Lathrop Intermediate School </a:t>
            </a:r>
            <a:endParaRPr sz="4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 sz="4800">
                <a:solidFill>
                  <a:srgbClr val="0000FF"/>
                </a:solidFill>
              </a:rPr>
              <a:t>Google Aula de Clases</a:t>
            </a:r>
            <a:endParaRPr sz="480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/>
              <a:t>(Google Classroom)</a:t>
            </a:r>
            <a:endParaRPr sz="4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 sz="4800"/>
              <a:t>Guia para padres</a:t>
            </a:r>
            <a:r>
              <a:rPr lang="en" sz="6000"/>
              <a:t> </a:t>
            </a:r>
            <a:endParaRPr sz="600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1735600" y="3887825"/>
            <a:ext cx="60804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/>
              <a:t>Adaptado por:  Heather Hammer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46400"/>
            <a:ext cx="8520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What is Google Classroom? Getting Started</a:t>
            </a:r>
            <a:endParaRPr sz="400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832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student’s link to distance learning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Assignments, announcements, and news are shared here by your child’s teacher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I get started? Log into Chromebook - username, password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child has a secure login and password unique to them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with your child for this information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Google Chrome browser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www.google.com</a:t>
            </a:r>
            <a:r>
              <a:rPr lang="en"/>
              <a:t> into browser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sign in 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4758500" y="3511150"/>
            <a:ext cx="1478400" cy="4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1676" y="3341750"/>
            <a:ext cx="1396975" cy="95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6325" y="4188725"/>
            <a:ext cx="2260325" cy="9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2416150" y="4556725"/>
            <a:ext cx="1478400" cy="4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46400"/>
            <a:ext cx="8520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Que es Google Aula (Google Classroom)? </a:t>
            </a:r>
            <a:endParaRPr sz="400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02050" y="1234075"/>
            <a:ext cx="9042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Enlace para un alumno con el aprendizaje a distancia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 tareas, anuncios y noticias son compartidas aquí por el maestro de su hijo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¿Cómo empiezo? Inicie sesión en Chromebook: nombre de usuario, contraseñ</a:t>
            </a:r>
            <a:r>
              <a:rPr lang="en" sz="2100">
                <a:solidFill>
                  <a:srgbClr val="222222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 hijo tiene un inicio de sesión seguro y una contraseña única para ellos</a:t>
            </a:r>
            <a:endParaRPr/>
          </a:p>
          <a:p>
            <a:pPr marL="457200" marR="381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Consulte con su hijo para obtener esta información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Haga clic en el navegador Google Chrome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Escribe 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www.google.com</a:t>
            </a:r>
            <a:r>
              <a:rPr lang="en"/>
              <a:t> en el  navegador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Haga clic en iniciar sesión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5403125" y="3242525"/>
            <a:ext cx="1478400" cy="4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2065" y="3026975"/>
            <a:ext cx="1306735" cy="8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6625" y="3920075"/>
            <a:ext cx="2744901" cy="11594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2375875" y="4268813"/>
            <a:ext cx="1478400" cy="4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565500" y="913200"/>
            <a:ext cx="25785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Pasos a seguir</a:t>
            </a:r>
            <a:endParaRPr sz="30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21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800"/>
              <a:t>Getting Started continued.</a:t>
            </a:r>
            <a:r>
              <a:rPr lang="en"/>
              <a:t>..</a:t>
            </a:r>
            <a:endParaRPr sz="480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34200"/>
            <a:ext cx="8520600" cy="39093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Type in the student’s Google E-mail address 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_____________@sausdlearns.net</a:t>
            </a:r>
            <a:r>
              <a:rPr lang="en" sz="1600"/>
              <a:t>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Type in the password and click NEXT - 2 digits for month, 2 digits birthday, 4 digits for birth year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Click on the 9 squares in the top right hand corner to see the google suite of  products: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1675" y="2474675"/>
            <a:ext cx="5082000" cy="25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929400"/>
            <a:ext cx="8520600" cy="39093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Escriba la dirección de correo electrónico de Google del alumno</a:t>
            </a:r>
            <a:endParaRPr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lang="en" u="sng">
                <a:solidFill>
                  <a:schemeClr val="hlink"/>
                </a:solidFill>
                <a:hlinkClick r:id="rId3"/>
              </a:rPr>
              <a:t>______________@sausdlearns.net</a:t>
            </a:r>
            <a:r>
              <a:rPr lang="en"/>
              <a:t>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Escriba la contraseña y haga clic NEXT - (2 dígitos para el mes, 2 dígitos para el dia de nacimiento, 4 dígitos para el año de nacimiento)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Haga clic en los 9 cuadrados en la esquina superior derecha para ver los productos de Google:</a:t>
            </a:r>
            <a:endParaRPr>
              <a:solidFill>
                <a:srgbClr val="222222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t="-8260" b="8260"/>
          <a:stretch/>
        </p:blipFill>
        <p:spPr>
          <a:xfrm>
            <a:off x="3449450" y="2400300"/>
            <a:ext cx="4772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92700" y="71825"/>
            <a:ext cx="83754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Pasos a  seguir   continua...</a:t>
            </a:r>
            <a:endParaRPr sz="4800" b="0" i="0" u="none" strike="noStrike" cap="none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1" name="Google Shape;101;p18"/>
          <p:cNvCxnSpPr/>
          <p:nvPr/>
        </p:nvCxnSpPr>
        <p:spPr>
          <a:xfrm>
            <a:off x="3021650" y="2793325"/>
            <a:ext cx="4324200" cy="24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800"/>
              <a:t>Navigating Classroom</a:t>
            </a:r>
            <a:endParaRPr sz="48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Click on the waffle button and then the Google Classroom icon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6575" y="956913"/>
            <a:ext cx="214777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800"/>
              <a:t>Navegando en el aula</a:t>
            </a:r>
            <a:endParaRPr sz="480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100">
                <a:solidFill>
                  <a:srgbClr val="222222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Haga clic en el botón de 9 puntos y luego en el ícono de Google Aula.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6575" y="956913"/>
            <a:ext cx="214777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8520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200"/>
              <a:t>Student's Individual Classes</a:t>
            </a:r>
            <a:r>
              <a:rPr lang="en" sz="4800"/>
              <a:t> </a:t>
            </a:r>
            <a:endParaRPr sz="4800"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4675"/>
            <a:ext cx="8839199" cy="388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On-screen Show (16:9)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Montserrat</vt:lpstr>
      <vt:lpstr>Roboto</vt:lpstr>
      <vt:lpstr>Playfair Display</vt:lpstr>
      <vt:lpstr>Oswald</vt:lpstr>
      <vt:lpstr>Pop</vt:lpstr>
      <vt:lpstr>Lathrop Intermediate School Parents’ Guide to Google Classroom</vt:lpstr>
      <vt:lpstr>Lathrop Intermediate School  Google Aula de Clases (Google Classroom) Guia para padres </vt:lpstr>
      <vt:lpstr>What is Google Classroom? Getting Started</vt:lpstr>
      <vt:lpstr>Que es Google Aula (Google Classroom)? </vt:lpstr>
      <vt:lpstr>Getting Started continued...</vt:lpstr>
      <vt:lpstr>PowerPoint Presentation</vt:lpstr>
      <vt:lpstr>Navigating Classroom</vt:lpstr>
      <vt:lpstr>Navegando en el aula</vt:lpstr>
      <vt:lpstr>Student's Individual Classes </vt:lpstr>
      <vt:lpstr>Clases del estudiante</vt:lpstr>
      <vt:lpstr>Access From:</vt:lpstr>
      <vt:lpstr>Forma de Acceso: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Lathrop Intermediate School Parents’ Guide to Google Classroom</dc:title>
  <dc:creator>Flores</dc:creator>
  <cp:lastModifiedBy>Baxter, April</cp:lastModifiedBy>
  <cp:revision>1</cp:revision>
  <dcterms:modified xsi:type="dcterms:W3CDTF">2020-05-07T16:04:16Z</dcterms:modified>
</cp:coreProperties>
</file>